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3" r:id="rId5"/>
    <p:sldId id="266" r:id="rId6"/>
  </p:sldIdLst>
  <p:sldSz cx="12188825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599" autoAdjust="0"/>
  </p:normalViewPr>
  <p:slideViewPr>
    <p:cSldViewPr>
      <p:cViewPr>
        <p:scale>
          <a:sx n="77" d="100"/>
          <a:sy n="77" d="100"/>
        </p:scale>
        <p:origin x="-378" y="2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298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7F2705-E656-4786-A776-A7DBCF120BFF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62593E-48E8-4A78-BBF9-B0B31497B875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2392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6752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168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261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07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256" name="linea" descr="Elemento grafico line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igura a mano libera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58" name="Figura a mano libera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59" name="Figura a mano libera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0" name="Figura a mano libera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1" name="Figura a mano libera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2" name="Figura a mano libera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3" name="Figura a mano libera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4" name="Figura a mano libera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5" name="Figura a mano libera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6" name="Figura a mano libera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7" name="Figura a mano libera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8" name="Figura a mano libera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9" name="Figura a mano libera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0" name="Figura a mano libera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1" name="Figura a mano libera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2" name="Figura a mano libera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3" name="Figura a mano libera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4" name="Figura a mano libera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5" name="Figura a mano libera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6" name="Figura a mano libera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7" name="Figura a mano libera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8" name="Figura a mano libera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9" name="Figura a mano libera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0" name="Figura a mano libera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1" name="Figura a mano libera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2" name="Figura a mano libera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3" name="Figura a mano libera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4" name="Figura a mano libera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5" name="Figura a mano libera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6" name="Figura a mano libera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7" name="Figura a mano libera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8" name="Figura a mano libera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9" name="Figura a mano libera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0" name="Figura a mano libera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1" name="Figura a mano libera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2" name="Figura a mano libera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3" name="Figura a mano libera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4" name="Figura a mano libera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5" name="Figura a mano libera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6" name="Figura a mano libera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7" name="Figura a mano libera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8" name="Figura a mano libera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9" name="Figura a mano libera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0" name="Figura a mano libera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1" name="Figura a mano libera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2" name="Figura a mano libera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3" name="Figura a mano libera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4" name="Figura a mano libera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5" name="Figura a mano libera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6" name="Figura a mano libera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7" name="Figura a mano libera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8" name="Figura a mano libera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9" name="Figura a mano libera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0" name="Figura a mano libera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1" name="Figura a mano libera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2" name="Figura a mano libera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3" name="Figura a mano libera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4" name="Figura a mano libera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5" name="Figura a mano libera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6" name="Figura a mano libera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7" name="Figura a mano libera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8" name="Figura a mano libera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9" name="Figura a mano libera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0" name="Figura a mano libera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1" name="Figura a mano libera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2" name="Figura a mano libera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3" name="Figura a mano libera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4" name="Figura a mano libera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5" name="Figura a mano libera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6" name="Figura a mano libera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7" name="Figura a mano libera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8" name="Figura a mano libera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9" name="Figura a mano libera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0" name="Figura a mano libera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1" name="Figura a mano libera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2" name="Figura a mano libera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3" name="Figura a mano libera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4" name="Figura a mano libera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5" name="Figura a mano libera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6" name="Figura a mano libera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7" name="Figura a mano libera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8" name="Figura a mano libera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9" name="Figura a mano libera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0" name="Figura a mano libera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1" name="Figura a mano libera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2" name="Figura a mano libera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3" name="Figura a mano libera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4" name="Figura a mano libera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5" name="Figura a mano libera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6" name="Figura a mano libera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7" name="Figura a mano libera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8" name="Figura a mano libera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9" name="Figura a mano libera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0" name="Figura a mano libera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1" name="Figura a mano libera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2" name="Figura a mano libera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3" name="Figura a mano libera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4" name="Figura a mano libera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5" name="Figura a mano libera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6" name="Figura a mano libera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7" name="Figura a mano libera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8" name="Figura a mano libera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9" name="Figura a mano libera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0" name="Figura a mano libera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1" name="Figura a mano libera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2" name="Figura a mano libera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3" name="Figura a mano libera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4" name="Figura a mano libera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5" name="Figura a mano libera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6" name="Figura a mano libera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7" name="Figura a mano libera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8" name="Figura a mano libera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9" name="Figura a mano libera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0" name="Figura a mano libera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1" name="Figura a mano libera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2" name="Figura a mano libera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3" name="Figura a mano libera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4" name="Figura a mano libera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5" name="Figura a mano libera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6" name="Figura a mano libera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7" name="Figura a mano libera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8" name="Figura a mano libera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9" name="Figura a mano libera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7" name="linea" descr="Elemento grafico li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igura a mano libera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9" name="Figura a mano libera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0" name="Figura a mano libera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1" name="Figura a mano libera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2" name="Figura a mano libera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3" name="Figura a mano libera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4" name="Figura a mano libera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5" name="Figura a mano libera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" name="Figura a mano libera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" name="Figura a mano libera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" name="Figura a mano libera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" name="Figura a mano libera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" name="Figura a mano libera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" name="Figura a mano libera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" name="Figura a mano libera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" name="Figura a mano libera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4" name="Figura a mano libera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5" name="Figura a mano libera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6" name="Figura a mano libera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7" name="Figura a mano libera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8" name="Figura a mano libera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9" name="Figura a mano libera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0" name="Figura a mano libera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1" name="Figura a mano libera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2" name="Figura a mano libera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3" name="Figura a mano libera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4" name="Figura a mano libera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5" name="Figura a mano libera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6" name="Figura a mano libera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7" name="Figura a mano libera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8" name="Figura a mano libera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9" name="Figura a mano libera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0" name="Figura a mano libera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1" name="Figura a mano libera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2" name="Figura a mano libera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3" name="Figura a mano libera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4" name="Figura a mano libera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5" name="Figura a mano libera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6" name="Figura a mano libera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7" name="Figura a mano libera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8" name="Figura a mano libera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9" name="Figura a mano libera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0" name="Figura a mano libera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1" name="Figura a mano libera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2" name="Figura a mano libera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3" name="Figura a mano libera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4" name="Figura a mano libera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5" name="Figura a mano libera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6" name="Figura a mano libera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7" name="Figura a mano libera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8" name="Figura a mano libera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9" name="Figura a mano libera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0" name="Figura a mano libera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1" name="Figura a mano libera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2" name="Figura a mano libera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3" name="Figura a mano libera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4" name="Figura a mano libera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5" name="Figura a mano libera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6" name="Figura a mano libera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7" name="Figura a mano libera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8" name="Figura a mano libera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9" name="Figura a mano libera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0" name="Figura a mano libera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1" name="Figura a mano libera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2" name="Figura a mano libera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3" name="Figura a mano libera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4" name="Figura a mano libera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5" name="Figura a mano libera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6" name="Figura a mano libera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7" name="Figura a mano libera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8" name="Figura a mano libera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9" name="Figura a mano libera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80" name="Figura a mano libera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81" name="Figura a mano libera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</p:grp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812DCB-13CC-4BA8-AC92-DC8283ABE320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7" name="linea" descr="Elemento grafico line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igura a mano libera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9" name="Figura a mano libera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0" name="Figura a mano libera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1" name="Figura a mano libera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2" name="Figura a mano libera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3" name="Figura a mano libera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4" name="Figura a mano libera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5" name="Figura a mano libera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" name="Figura a mano libera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" name="Figura a mano libera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" name="Figura a mano libera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" name="Figura a mano libera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" name="Figura a mano libera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" name="Figura a mano libera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" name="Figura a mano libera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" name="Figura a mano libera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4" name="Figura a mano libera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5" name="Figura a mano libera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6" name="Figura a mano libera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7" name="Figura a mano libera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8" name="Figura a mano libera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9" name="Figura a mano libera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0" name="Figura a mano libera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1" name="Figura a mano libera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2" name="Figura a mano libera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3" name="Figura a mano libera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4" name="Figura a mano libera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5" name="Figura a mano libera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6" name="Figura a mano libera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7" name="Figura a mano libera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8" name="Figura a mano libera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39" name="Figura a mano libera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0" name="Figura a mano libera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1" name="Figura a mano libera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2" name="Figura a mano libera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3" name="Figura a mano libera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4" name="Figura a mano libera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5" name="Figura a mano libera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6" name="Figura a mano libera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7" name="Figura a mano libera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8" name="Figura a mano libera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49" name="Figura a mano libera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0" name="Figura a mano libera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1" name="Figura a mano libera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2" name="Figura a mano libera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3" name="Figura a mano libera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4" name="Figura a mano libera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5" name="Figura a mano libera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6" name="Figura a mano libera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7" name="Figura a mano libera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8" name="Figura a mano libera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59" name="Figura a mano libera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0" name="Figura a mano libera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1" name="Figura a mano libera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2" name="Figura a mano libera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3" name="Figura a mano libera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4" name="Figura a mano libera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5" name="Figura a mano libera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6" name="Figura a mano libera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7" name="Figura a mano libera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8" name="Figura a mano libera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69" name="Figura a mano libera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0" name="Figura a mano libera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1" name="Figura a mano libera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2" name="Figura a mano libera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3" name="Figura a mano libera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4" name="Figura a mano libera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5" name="Figura a mano libera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6" name="Figura a mano libera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7" name="Figura a mano libera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8" name="Figura a mano libera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79" name="Figura a mano libera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80" name="Figura a mano libera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81" name="Figura a mano libera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</p:grp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4C6AC3-A024-4ECA-B42E-7BC52F31A7CF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167" name="linea" descr="Elemento grafico li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igura a mano libera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9" name="Figura a mano libera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0" name="Figura a mano libera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1" name="Figura a mano libera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2" name="Figura a mano libera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3" name="Figura a mano libera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4" name="Figura a mano libera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5" name="Figura a mano libera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6" name="Figura a mano libera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7" name="Figura a mano libera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8" name="Figura a mano libera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9" name="Figura a mano libera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0" name="Figura a mano libera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1" name="Figura a mano libera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2" name="Figura a mano libera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3" name="Figura a mano libera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4" name="Figura a mano libera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5" name="Figura a mano libera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6" name="Figura a mano libera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7" name="Figura a mano libera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8" name="Figura a mano libera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9" name="Figura a mano libera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0" name="Figura a mano libera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1" name="Figura a mano libera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2" name="Figura a mano libera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3" name="Figura a mano libera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4" name="Figura a mano libera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5" name="Figura a mano libera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6" name="Figura a mano libera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7" name="Figura a mano libera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8" name="Figura a mano libera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9" name="Figura a mano libera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0" name="Figura a mano libera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1" name="Figura a mano libera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2" name="Figura a mano libera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3" name="Figura a mano libera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4" name="Figura a mano libera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5" name="Figura a mano libera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6" name="Figura a mano libera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7" name="Figura a mano libera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8" name="Figura a mano libera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9" name="Figura a mano libera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0" name="Figura a mano libera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1" name="Figura a mano libera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2" name="Figura a mano libera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3" name="Figura a mano libera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4" name="Figura a mano libera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5" name="Figura a mano libera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6" name="Figura a mano libera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7" name="Figura a mano libera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8" name="Figura a mano libera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9" name="Figura a mano libera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0" name="Figura a mano libera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1" name="Figura a mano libera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2" name="Figura a mano libera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3" name="Figura a mano libera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4" name="Figura a mano libera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5" name="Figura a mano libera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6" name="Figura a mano libera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7" name="Figura a mano libera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8" name="Figura a mano libera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9" name="Figura a mano libera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0" name="Figura a mano libera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1" name="Figura a mano libera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2" name="Figura a mano libera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3" name="Figura a mano libera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4" name="Figura a mano libera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5" name="Figura a mano libera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6" name="Figura a mano libera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7" name="Figura a mano libera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8" name="Figura a mano libera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9" name="Figura a mano libera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40" name="Figura a mano libera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41" name="Figura a mano libera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42EEAC-C6C8-403B-9501-61F2E6F99A74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255" name="linea" descr="Elemento grafico line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igura a mano libera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57" name="Figura a mano libera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58" name="Figura a mano libera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59" name="Figura a mano libera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0" name="Figura a mano libera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1" name="Figura a mano libera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2" name="Figura a mano libera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3" name="Figura a mano libera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4" name="Figura a mano libera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5" name="Figura a mano libera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6" name="Figura a mano libera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7" name="Figura a mano libera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8" name="Figura a mano libera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69" name="Figura a mano libera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0" name="Figura a mano libera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1" name="Figura a mano libera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2" name="Figura a mano libera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3" name="Figura a mano libera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4" name="Figura a mano libera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5" name="Figura a mano libera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6" name="Figura a mano libera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7" name="Figura a mano libera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8" name="Figura a mano libera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79" name="Figura a mano libera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0" name="Figura a mano libera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1" name="Figura a mano libera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2" name="Figura a mano libera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3" name="Figura a mano libera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4" name="Figura a mano libera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5" name="Figura a mano libera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6" name="Figura a mano libera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7" name="Figura a mano libera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8" name="Figura a mano libera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89" name="Figura a mano libera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0" name="Figura a mano libera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1" name="Figura a mano libera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2" name="Figura a mano libera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3" name="Figura a mano libera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4" name="Figura a mano libera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5" name="Figura a mano libera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6" name="Figura a mano libera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7" name="Figura a mano libera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8" name="Figura a mano libera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99" name="Figura a mano libera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0" name="Figura a mano libera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1" name="Figura a mano libera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2" name="Figura a mano libera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3" name="Figura a mano libera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4" name="Figura a mano libera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5" name="Figura a mano libera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6" name="Figura a mano libera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7" name="Figura a mano libera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8" name="Figura a mano libera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09" name="Figura a mano libera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0" name="Figura a mano libera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1" name="Figura a mano libera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2" name="Figura a mano libera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3" name="Figura a mano libera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4" name="Figura a mano libera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5" name="Figura a mano libera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6" name="Figura a mano libera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7" name="Figura a mano libera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8" name="Figura a mano libera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9" name="Figura a mano libera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0" name="Figura a mano libera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1" name="Figura a mano libera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2" name="Figura a mano libera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3" name="Figura a mano libera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4" name="Figura a mano libera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5" name="Figura a mano libera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6" name="Figura a mano libera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7" name="Figura a mano libera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8" name="Figura a mano libera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9" name="Figura a mano libera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0" name="Figura a mano libera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1" name="Figura a mano libera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2" name="Figura a mano libera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3" name="Figura a mano libera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4" name="Figura a mano libera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5" name="Figura a mano libera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6" name="Figura a mano libera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7" name="Figura a mano libera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8" name="Figura a mano libera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9" name="Figura a mano libera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0" name="Figura a mano libera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1" name="Figura a mano libera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2" name="Figura a mano libera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3" name="Figura a mano libera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4" name="Figura a mano libera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5" name="Figura a mano libera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6" name="Figura a mano libera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7" name="Figura a mano libera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8" name="Figura a mano libera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49" name="Figura a mano libera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0" name="Figura a mano libera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1" name="Figura a mano libera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2" name="Figura a mano libera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3" name="Figura a mano libera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4" name="Figura a mano libera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5" name="Figura a mano libera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6" name="Figura a mano libera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7" name="Figura a mano libera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8" name="Figura a mano libera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59" name="Figura a mano libera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0" name="Figura a mano libera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1" name="Figura a mano libera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2" name="Figura a mano libera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3" name="Figura a mano libera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4" name="Figura a mano libera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5" name="Figura a mano libera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6" name="Figura a mano libera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7" name="Figura a mano libera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8" name="Figura a mano libera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69" name="Figura a mano libera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0" name="Figura a mano libera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1" name="Figura a mano libera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2" name="Figura a mano libera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3" name="Figura a mano libera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4" name="Figura a mano libera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5" name="Figura a mano libera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6" name="Figura a mano libera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7" name="Figura a mano libera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8" name="Figura a mano libera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5B7593-7344-4804-B1F7-4D6E3D57FD22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158" name="linea" descr="Elemento grafico li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igura a mano libera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0" name="Figura a mano libera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1" name="Figura a mano libera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2" name="Figura a mano libera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3" name="Figura a mano libera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4" name="Figura a mano libera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5" name="Figura a mano libera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6" name="Figura a mano libera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7" name="Figura a mano libera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8" name="Figura a mano libera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9" name="Figura a mano libera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0" name="Figura a mano libera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1" name="Figura a mano libera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2" name="Figura a mano libera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3" name="Figura a mano libera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4" name="Figura a mano libera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5" name="Figura a mano libera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6" name="Figura a mano libera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7" name="Figura a mano libera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8" name="Figura a mano libera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9" name="Figura a mano libera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0" name="Figura a mano libera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1" name="Figura a mano libera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2" name="Figura a mano libera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3" name="Figura a mano libera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4" name="Figura a mano libera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5" name="Figura a mano libera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6" name="Figura a mano libera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7" name="Figura a mano libera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8" name="Figura a mano libera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9" name="Figura a mano libera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0" name="Figura a mano libera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1" name="Figura a mano libera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2" name="Figura a mano libera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3" name="Figura a mano libera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4" name="Figura a mano libera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5" name="Figura a mano libera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6" name="Figura a mano libera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7" name="Figura a mano libera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8" name="Figura a mano libera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9" name="Figura a mano libera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0" name="Figura a mano libera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1" name="Figura a mano libera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2" name="Figura a mano libera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3" name="Figura a mano libera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4" name="Figura a mano libera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5" name="Figura a mano libera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6" name="Figura a mano libera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7" name="Figura a mano libera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8" name="Figura a mano libera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9" name="Figura a mano libera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0" name="Figura a mano libera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1" name="Figura a mano libera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2" name="Figura a mano libera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3" name="Figura a mano libera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4" name="Figura a mano libera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5" name="Figura a mano libera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6" name="Figura a mano libera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7" name="Figura a mano libera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8" name="Figura a mano libera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9" name="Figura a mano libera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0" name="Figura a mano libera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1" name="Figura a mano libera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2" name="Figura a mano libera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3" name="Figura a mano libera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4" name="Figura a mano libera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5" name="Figura a mano libera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6" name="Figura a mano libera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7" name="Figura a mano libera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8" name="Figura a mano libera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9" name="Figura a mano libera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0" name="Figura a mano libera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1" name="Figura a mano libera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2" name="Figura a mano libera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D15938-F2B5-4C3A-8F80-A5F06BB3C4D6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160" name="linea" descr="Elemento grafico li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igura a mano libera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2" name="Figura a mano libera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3" name="Figura a mano libera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4" name="Figura a mano libera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5" name="Figura a mano libera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6" name="Figura a mano libera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7" name="Figura a mano libera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8" name="Figura a mano libera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9" name="Figura a mano libera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0" name="Figura a mano libera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1" name="Figura a mano libera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2" name="Figura a mano libera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3" name="Figura a mano libera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4" name="Figura a mano libera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5" name="Figura a mano libera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6" name="Figura a mano libera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7" name="Figura a mano libera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8" name="Figura a mano libera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9" name="Figura a mano libera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0" name="Figura a mano libera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1" name="Figura a mano libera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2" name="Figura a mano libera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3" name="Figura a mano libera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4" name="Figura a mano libera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5" name="Figura a mano libera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6" name="Figura a mano libera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7" name="Figura a mano libera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8" name="Figura a mano libera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9" name="Figura a mano libera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0" name="Figura a mano libera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1" name="Figura a mano libera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2" name="Figura a mano libera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3" name="Figura a mano libera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4" name="Figura a mano libera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5" name="Figura a mano libera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6" name="Figura a mano libera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7" name="Figura a mano libera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8" name="Figura a mano libera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9" name="Figura a mano libera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0" name="Figura a mano libera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1" name="Figura a mano libera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2" name="Figura a mano libera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3" name="Figura a mano libera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4" name="Figura a mano libera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5" name="Figura a mano libera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6" name="Figura a mano libera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7" name="Figura a mano libera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8" name="Figura a mano libera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9" name="Figura a mano libera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0" name="Figura a mano libera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1" name="Figura a mano libera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2" name="Figura a mano libera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3" name="Figura a mano libera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4" name="Figura a mano libera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5" name="Figura a mano libera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6" name="Figura a mano libera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7" name="Figura a mano libera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8" name="Figura a mano libera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9" name="Figura a mano libera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0" name="Figura a mano libera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1" name="Figura a mano libera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2" name="Figura a mano libera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3" name="Figura a mano libera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4" name="Figura a mano libera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5" name="Figura a mano libera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6" name="Figura a mano libera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7" name="Figura a mano libera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8" name="Figura a mano libera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9" name="Figura a mano libera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0" name="Figura a mano libera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1" name="Figura a mano libera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2" name="Figura a mano libera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3" name="Figura a mano libera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4" name="Figura a mano libera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4188F6-4358-4B59-8D53-DB71264C9325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5" name="Segnaposto contenuto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grpSp>
        <p:nvGrpSpPr>
          <p:cNvPr id="156" name="linea" descr="Elemento grafico li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igura a mano libera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58" name="Figura a mano libera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59" name="Figura a mano libera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0" name="Figura a mano libera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1" name="Figura a mano libera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2" name="Figura a mano libera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3" name="Figura a mano libera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4" name="Figura a mano libera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5" name="Figura a mano libera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6" name="Figura a mano libera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7" name="Figura a mano libera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8" name="Figura a mano libera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69" name="Figura a mano libera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0" name="Figura a mano libera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1" name="Figura a mano libera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2" name="Figura a mano libera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3" name="Figura a mano libera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4" name="Figura a mano libera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5" name="Figura a mano libera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6" name="Figura a mano libera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7" name="Figura a mano libera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8" name="Figura a mano libera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79" name="Figura a mano libera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0" name="Figura a mano libera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1" name="Figura a mano libera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2" name="Figura a mano libera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3" name="Figura a mano libera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4" name="Figura a mano libera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5" name="Figura a mano libera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6" name="Figura a mano libera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7" name="Figura a mano libera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8" name="Figura a mano libera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89" name="Figura a mano libera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0" name="Figura a mano libera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1" name="Figura a mano libera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2" name="Figura a mano libera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3" name="Figura a mano libera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4" name="Figura a mano libera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5" name="Figura a mano libera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6" name="Figura a mano libera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7" name="Figura a mano libera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8" name="Figura a mano libera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199" name="Figura a mano libera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0" name="Figura a mano libera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1" name="Figura a mano libera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2" name="Figura a mano libera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3" name="Figura a mano libera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4" name="Figura a mano libera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5" name="Figura a mano libera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6" name="Figura a mano libera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7" name="Figura a mano libera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8" name="Figura a mano libera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09" name="Figura a mano libera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0" name="Figura a mano libera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1" name="Figura a mano libera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2" name="Figura a mano libera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3" name="Figura a mano libera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4" name="Figura a mano libera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5" name="Figura a mano libera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6" name="Figura a mano libera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7" name="Figura a mano libera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8" name="Figura a mano libera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19" name="Figura a mano libera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0" name="Figura a mano libera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1" name="Figura a mano libera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2" name="Figura a mano libera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3" name="Figura a mano libera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4" name="Figura a mano libera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5" name="Figura a mano libera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6" name="Figura a mano libera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7" name="Figura a mano libera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8" name="Figura a mano libera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29" name="Figura a mano libera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  <p:sp>
          <p:nvSpPr>
            <p:cNvPr id="230" name="Figura a mano libera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ln>
                  <a:noFill/>
                </a:ln>
              </a:endParaRPr>
            </a:p>
          </p:txBody>
        </p:sp>
      </p:grp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E4BA44-79B0-459D-A931-40A416E3AABF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6B0899-3B81-4955-8184-211BEE128D75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grpSp>
        <p:nvGrpSpPr>
          <p:cNvPr id="615" name="cornice" descr="Elemento grafico casell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igura a mano libera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igura a mano libera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igura a mano libera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igura a mano libera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igura a mano libera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igura a mano libera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igura a mano libera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igura a mano libera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igura a mano libera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igura a mano libera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igura a mano libera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igura a mano libera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008412-227E-4B4A-B883-726E67A2A05D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smtClean="0"/>
              <a:t>Fare clic sull'icona per inserire un'immagine</a:t>
            </a:r>
            <a:endParaRPr lang="it-IT" dirty="0"/>
          </a:p>
        </p:txBody>
      </p:sp>
      <p:grpSp>
        <p:nvGrpSpPr>
          <p:cNvPr id="614" name="cornice" descr="Elemento grafico casell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igura a mano libera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igura a mano libera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igura a mano libera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igura a mano libera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igura a mano libera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igura a mano libera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igura a mano libera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igura a mano libera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igura a mano libera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igura a mano libera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igura a mano libera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igura a mano libera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igura a mano libera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igura a mano libera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igura a mano libera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igura a mano libera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igura a mano libera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igura a mano libera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igura a mano libera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igura a mano libera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igura a mano libera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igura a mano libera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igura a mano libera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igura a mano libera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igura a mano libera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igura a mano libera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igura a mano libera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igura a mano libera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igura a mano libera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igura a mano libera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igura a mano libera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igura a mano libera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igura a mano libera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igura a mano libera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igura a mano libera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igura a mano libera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igura a mano libera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igura a mano libera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igura a mano libera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igura a mano libera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igura a mano libera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igura a mano libera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igura a mano libera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igura a mano libera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igura a mano libera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igura a mano libera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igura a mano libera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igura a mano libera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igura a mano libera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igura a mano libera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igura a mano libera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igura a mano libera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igura a mano libera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igura a mano libera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igura a mano libera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igura a mano libera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igura a mano libera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igura a mano libera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igura a mano libera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igura a mano libera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igura a mano libera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igura a mano libera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igura a mano libera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igura a mano libera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igura a mano libera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igura a mano libera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igura a mano libera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igura a mano libera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igura a mano libera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igura a mano libera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igura a mano libera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igura a mano libera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igura a mano libera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igura a mano libera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igura a mano libera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igura a mano libera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igura a mano libera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igura a mano libera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igura a mano libera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igura a mano libera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igura a mano libera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igura a mano libera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igura a mano libera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igura a mano libera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igura a mano libera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igura a mano libera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igura a mano libera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igura a mano libera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igura a mano libera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igura a mano libera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igura a mano libera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igura a mano libera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igura a mano libera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igura a mano libera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igura a mano libera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igura a mano libera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igura a mano libera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igura a mano libera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igura a mano libera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igura a mano libera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igura a mano libera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igura a mano libera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igura a mano libera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igura a mano libera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igura a mano libera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igura a mano libera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igura a mano libera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igura a mano libera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igura a mano libera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igura a mano libera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igura a mano libera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igura a mano libera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igura a mano libera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igura a mano libera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igura a mano libera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igura a mano libera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igura a mano libera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igura a mano libera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igura a mano libera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igura a mano libera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igura a mano libera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igura a mano libera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igura a mano libera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igura a mano libera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igura a mano libera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igura a mano libera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igura a mano libera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igura a mano libera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igura a mano libera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igura a mano libera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igura a mano libera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igura a mano libera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igura a mano libera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igura a mano libera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igura a mano libera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igura a mano libera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igura a mano libera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igura a mano libera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igura a mano libera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igura a mano libera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igura a mano libera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igura a mano libera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igura a mano libera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igura a mano libera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igura a mano libera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igura a mano libera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igura a mano libera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igura a mano libera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igura a mano libera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igura a mano libera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igura a mano libera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igura a mano libera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igura a mano libera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igura a mano libera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it-IT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742B24-F30D-4E7C-93B5-C744ACB2FB1B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C3AD8FC-EAA1-4B24-804B-21C98F7AE93D}" type="datetime1">
              <a:rPr lang="it-IT" smtClean="0"/>
              <a:t>14/05/2020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oalimentarenew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dirty="0" err="1" smtClean="0"/>
              <a:t>AgroalimentareNews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quotidiano online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it-IT" dirty="0" smtClean="0">
                <a:hlinkClick r:id="rId3"/>
              </a:rPr>
              <a:t>www.agroalimentarenews.com</a:t>
            </a:r>
            <a:endParaRPr lang="it-IT" dirty="0" smtClean="0"/>
          </a:p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 dirty="0" err="1"/>
              <a:t>Perchè</a:t>
            </a:r>
            <a:r>
              <a:rPr lang="it-IT" dirty="0"/>
              <a:t> scegliere </a:t>
            </a:r>
            <a:r>
              <a:rPr lang="it-IT" dirty="0" err="1"/>
              <a:t>AgroalimentareNews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E’ </a:t>
            </a:r>
            <a:r>
              <a:rPr lang="it-IT" dirty="0"/>
              <a:t>uno dei maggiori quotidiani online attivi in Italia dedicati al comparto alimentare, un punto di riferimento per operatori del settore e appassionati di </a:t>
            </a:r>
            <a:r>
              <a:rPr lang="it-IT" dirty="0" err="1"/>
              <a:t>food</a:t>
            </a:r>
            <a:r>
              <a:rPr lang="it-IT" dirty="0"/>
              <a:t>. Ogni mese la testata conta migliaia di pagine visualizzate, con una crescita costante in termini di visibilità su tutti i canali di informazione utilizzati.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ropone </a:t>
            </a:r>
            <a:r>
              <a:rPr lang="it-IT" dirty="0"/>
              <a:t>quotidianamente una vasta quantità di contenuti con notizie e informazioni sui comportamenti dei consumatori, sulle nuove tendenze enogastronomiche, sui trend economici  e sulle analisi e le politiche di settore in tempo reale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1517615"/>
              </p:ext>
            </p:extLst>
          </p:nvPr>
        </p:nvGraphicFramePr>
        <p:xfrm>
          <a:off x="6246813" y="1905000"/>
          <a:ext cx="4419600" cy="602361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Google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E’ fonte di notizie per </a:t>
                      </a:r>
                      <a:r>
                        <a:rPr lang="it-IT" dirty="0" err="1" smtClean="0"/>
                        <a:t>GoogleNews</a:t>
                      </a:r>
                      <a:r>
                        <a:rPr lang="it-IT" dirty="0" smtClean="0"/>
                        <a:t>, servizio di ricerca ad opera del motore internet più popolare al mondo che importa articoli e flash informativi da fonti web aggiornate. 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 dirty="0"/>
              <a:t>Chi investe in pubblicità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Autofit/>
          </a:bodyPr>
          <a:lstStyle/>
          <a:p>
            <a:r>
              <a:rPr lang="it-IT" sz="2800" b="1" dirty="0"/>
              <a:t>Per pianificazioni pubblicitarie sul quotidiano online </a:t>
            </a:r>
            <a:r>
              <a:rPr lang="it-IT" sz="2800" b="1" dirty="0" smtClean="0"/>
              <a:t>: pubblicita@agroalimentarenews.com</a:t>
            </a:r>
            <a:endParaRPr lang="it-IT" sz="2800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Opportunità </a:t>
            </a:r>
            <a:r>
              <a:rPr lang="it-IT" dirty="0"/>
              <a:t>di raggiungere un target di visitatori composto principalmente (circa l’80%) da persone con un'età compresa tra i 20 e i 40 anni, equamente divisi tra i due sessi. Circa il 95% degli utenti provengono dall’Italia, con picchi per le città di Roma e Milano, il restante 5% proviene da Paesi di tutto il mondo (tra cui Europa, America, Australia)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Social </a:t>
            </a:r>
            <a:r>
              <a:rPr lang="it-IT" dirty="0" err="1" smtClean="0"/>
              <a:t>NetWork</a:t>
            </a:r>
            <a:endParaRPr lang="it-IT" dirty="0"/>
          </a:p>
        </p:txBody>
      </p:sp>
      <p:pic>
        <p:nvPicPr>
          <p:cNvPr id="3" name="Segnaposto immagine 2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r="3247"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Autofit/>
          </a:bodyPr>
          <a:lstStyle/>
          <a:p>
            <a:r>
              <a:rPr lang="it-IT" sz="3600" dirty="0" smtClean="0"/>
              <a:t>E’ presente con canale </a:t>
            </a:r>
            <a:r>
              <a:rPr lang="it-IT" sz="3600" dirty="0" err="1" smtClean="0"/>
              <a:t>Facebook</a:t>
            </a:r>
            <a:r>
              <a:rPr lang="it-IT" sz="3600" dirty="0" smtClean="0"/>
              <a:t>, </a:t>
            </a:r>
            <a:r>
              <a:rPr lang="it-IT" sz="3600" dirty="0" err="1" smtClean="0"/>
              <a:t>Instagram</a:t>
            </a:r>
            <a:r>
              <a:rPr lang="it-IT" sz="3600" dirty="0"/>
              <a:t>, </a:t>
            </a:r>
            <a:r>
              <a:rPr lang="it-IT" sz="3600" dirty="0" err="1" smtClean="0"/>
              <a:t>linkedin</a:t>
            </a:r>
            <a:r>
              <a:rPr lang="it-IT" sz="3600" dirty="0" smtClean="0"/>
              <a:t>, </a:t>
            </a:r>
            <a:r>
              <a:rPr lang="it-IT" sz="3600" dirty="0" err="1" smtClean="0"/>
              <a:t>Twitter</a:t>
            </a:r>
            <a:r>
              <a:rPr lang="it-IT" sz="3600" dirty="0" smtClean="0"/>
              <a:t>, </a:t>
            </a:r>
            <a:r>
              <a:rPr lang="it-IT" sz="3600" dirty="0" err="1" smtClean="0"/>
              <a:t>Youtube</a:t>
            </a:r>
            <a:r>
              <a:rPr lang="it-IT" sz="3600" dirty="0" smtClean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2804846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9529477_TF02804846_TF02804846.potx" id="{3D20F840-C1CB-49AA-9B99-D1664C5D7955}" vid="{BDD8EBD5-EB77-4377-AE48-333448456E57}"/>
    </a:ext>
  </a:extLst>
</a:theme>
</file>

<file path=ppt/theme/theme2.xml><?xml version="1.0" encoding="utf-8"?>
<a:theme xmlns:a="http://schemas.openxmlformats.org/drawingml/2006/main" name="Tema di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</Template>
  <TotalTime>24</TotalTime>
  <Words>172</Words>
  <Application>Microsoft Office PowerPoint</Application>
  <PresentationFormat>Personalizzato</PresentationFormat>
  <Paragraphs>22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tf02804846</vt:lpstr>
      <vt:lpstr>AgroalimentareNews quotidiano online</vt:lpstr>
      <vt:lpstr>Perchè scegliere AgroalimentareNews </vt:lpstr>
      <vt:lpstr>Presentazione standard di PowerPoint</vt:lpstr>
      <vt:lpstr>Chi investe in pubblicità</vt:lpstr>
      <vt:lpstr>Social NetWork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AgroalimentareNews quotidiano online</dc:title>
  <dc:creator>Pacella</dc:creator>
  <cp:lastModifiedBy>Pacella</cp:lastModifiedBy>
  <cp:revision>5</cp:revision>
  <dcterms:created xsi:type="dcterms:W3CDTF">2020-05-14T15:22:09Z</dcterms:created>
  <dcterms:modified xsi:type="dcterms:W3CDTF">2020-05-14T15:46:10Z</dcterms:modified>
</cp:coreProperties>
</file>